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8" r:id="rId31"/>
    <p:sldId id="299" r:id="rId32"/>
    <p:sldId id="297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82" r:id="rId41"/>
    <p:sldId id="283" r:id="rId42"/>
    <p:sldId id="285" r:id="rId43"/>
    <p:sldId id="286" r:id="rId44"/>
  </p:sldIdLst>
  <p:sldSz cx="14630400" cy="8229600"/>
  <p:notesSz cx="8229600" cy="14630400"/>
  <p:embeddedFontLst>
    <p:embeddedFont>
      <p:font typeface="Brygada 1918" panose="020B0604020202020204" charset="0"/>
      <p:regular r:id="rId46"/>
    </p:embeddedFont>
    <p:embeddedFont>
      <p:font typeface="Brygada 1918 Semi Bold" panose="020B0604020202020204" charset="0"/>
      <p:regular r:id="rId47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8C82029-6F16-E043-3A9D-9CD74E96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4291</TotalTime>
  <Words>781</Words>
  <Application>Microsoft Office PowerPoint</Application>
  <PresentationFormat>Egyéni</PresentationFormat>
  <Paragraphs>220</Paragraphs>
  <Slides>43</Slides>
  <Notes>43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43</vt:i4>
      </vt:variant>
    </vt:vector>
  </HeadingPairs>
  <TitlesOfParts>
    <vt:vector size="48" baseType="lpstr">
      <vt:lpstr>Arial</vt:lpstr>
      <vt:lpstr>Brygada 1918</vt:lpstr>
      <vt:lpstr>Wingdings</vt:lpstr>
      <vt:lpstr>Brygada 1918 Semi Bold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74</cp:revision>
  <dcterms:created xsi:type="dcterms:W3CDTF">2025-10-22T09:55:04Z</dcterms:created>
  <dcterms:modified xsi:type="dcterms:W3CDTF">2026-02-12T08:39:03Z</dcterms:modified>
</cp:coreProperties>
</file>